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57397-D52F-4F9E-B6BE-AAF74DA8B52B}" v="7" dt="2023-09-11T23:29:18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chterling, Keith (Legal)" userId="44dad3fd-0b78-4579-83f1-132cb67da751" providerId="ADAL" clId="{38757397-D52F-4F9E-B6BE-AAF74DA8B52B}"/>
    <pc:docChg chg="undo custSel addSld modSld">
      <pc:chgData name="Echterling, Keith (Legal)" userId="44dad3fd-0b78-4579-83f1-132cb67da751" providerId="ADAL" clId="{38757397-D52F-4F9E-B6BE-AAF74DA8B52B}" dt="2023-09-11T23:29:23.795" v="4596" actId="26606"/>
      <pc:docMkLst>
        <pc:docMk/>
      </pc:docMkLst>
      <pc:sldChg chg="addSp delSp modSp mod setBg setClrOvrMap">
        <pc:chgData name="Echterling, Keith (Legal)" userId="44dad3fd-0b78-4579-83f1-132cb67da751" providerId="ADAL" clId="{38757397-D52F-4F9E-B6BE-AAF74DA8B52B}" dt="2023-09-10T21:58:13.503" v="4231" actId="20577"/>
        <pc:sldMkLst>
          <pc:docMk/>
          <pc:sldMk cId="2849463536" sldId="256"/>
        </pc:sldMkLst>
        <pc:spChg chg="mod">
          <ac:chgData name="Echterling, Keith (Legal)" userId="44dad3fd-0b78-4579-83f1-132cb67da751" providerId="ADAL" clId="{38757397-D52F-4F9E-B6BE-AAF74DA8B52B}" dt="2023-09-10T21:58:13.503" v="4231" actId="20577"/>
          <ac:spMkLst>
            <pc:docMk/>
            <pc:sldMk cId="2849463536" sldId="256"/>
            <ac:spMk id="2" creationId="{4C4798E1-0095-E40B-0EB2-84EEBFAC3FCE}"/>
          </ac:spMkLst>
        </pc:spChg>
        <pc:spChg chg="mod ord">
          <ac:chgData name="Echterling, Keith (Legal)" userId="44dad3fd-0b78-4579-83f1-132cb67da751" providerId="ADAL" clId="{38757397-D52F-4F9E-B6BE-AAF74DA8B52B}" dt="2023-09-10T20:57:09.534" v="4211" actId="20577"/>
          <ac:spMkLst>
            <pc:docMk/>
            <pc:sldMk cId="2849463536" sldId="256"/>
            <ac:spMk id="3" creationId="{F2CC1B0A-CBFE-0AE7-FF91-1C7B0A15B705}"/>
          </ac:spMkLst>
        </pc:spChg>
        <pc:spChg chg="del">
          <ac:chgData name="Echterling, Keith (Legal)" userId="44dad3fd-0b78-4579-83f1-132cb67da751" providerId="ADAL" clId="{38757397-D52F-4F9E-B6BE-AAF74DA8B52B}" dt="2023-09-10T20:56:20.897" v="4184" actId="26606"/>
          <ac:spMkLst>
            <pc:docMk/>
            <pc:sldMk cId="2849463536" sldId="256"/>
            <ac:spMk id="8" creationId="{DE27238C-8EAF-4098-86E6-7723B7DAE601}"/>
          </ac:spMkLst>
        </pc:spChg>
        <pc:spChg chg="del">
          <ac:chgData name="Echterling, Keith (Legal)" userId="44dad3fd-0b78-4579-83f1-132cb67da751" providerId="ADAL" clId="{38757397-D52F-4F9E-B6BE-AAF74DA8B52B}" dt="2023-09-10T20:56:20.897" v="4184" actId="26606"/>
          <ac:spMkLst>
            <pc:docMk/>
            <pc:sldMk cId="2849463536" sldId="256"/>
            <ac:spMk id="10" creationId="{992F97B1-1891-4FCC-9E5F-BA97EDB48F89}"/>
          </ac:spMkLst>
        </pc:spChg>
        <pc:spChg chg="del">
          <ac:chgData name="Echterling, Keith (Legal)" userId="44dad3fd-0b78-4579-83f1-132cb67da751" providerId="ADAL" clId="{38757397-D52F-4F9E-B6BE-AAF74DA8B52B}" dt="2023-09-10T20:56:20.897" v="4184" actId="26606"/>
          <ac:spMkLst>
            <pc:docMk/>
            <pc:sldMk cId="2849463536" sldId="256"/>
            <ac:spMk id="12" creationId="{78C6C821-FEE1-4EB6-9590-C021440C77DE}"/>
          </ac:spMkLst>
        </pc:spChg>
        <pc:spChg chg="del">
          <ac:chgData name="Echterling, Keith (Legal)" userId="44dad3fd-0b78-4579-83f1-132cb67da751" providerId="ADAL" clId="{38757397-D52F-4F9E-B6BE-AAF74DA8B52B}" dt="2023-09-10T20:56:20.897" v="4184" actId="26606"/>
          <ac:spMkLst>
            <pc:docMk/>
            <pc:sldMk cId="2849463536" sldId="256"/>
            <ac:spMk id="14" creationId="{B61A74B3-E247-44D4-8C48-FAE8E2056401}"/>
          </ac:spMkLst>
        </pc:spChg>
        <pc:spChg chg="add">
          <ac:chgData name="Echterling, Keith (Legal)" userId="44dad3fd-0b78-4579-83f1-132cb67da751" providerId="ADAL" clId="{38757397-D52F-4F9E-B6BE-AAF74DA8B52B}" dt="2023-09-10T20:56:20.897" v="4184" actId="26606"/>
          <ac:spMkLst>
            <pc:docMk/>
            <pc:sldMk cId="2849463536" sldId="256"/>
            <ac:spMk id="19" creationId="{C28D0172-F2E0-4763-9C35-F022664959D8}"/>
          </ac:spMkLst>
        </pc:spChg>
        <pc:spChg chg="add">
          <ac:chgData name="Echterling, Keith (Legal)" userId="44dad3fd-0b78-4579-83f1-132cb67da751" providerId="ADAL" clId="{38757397-D52F-4F9E-B6BE-AAF74DA8B52B}" dt="2023-09-10T20:56:20.897" v="4184" actId="26606"/>
          <ac:spMkLst>
            <pc:docMk/>
            <pc:sldMk cId="2849463536" sldId="256"/>
            <ac:spMk id="21" creationId="{DF6FB2B2-CE21-407F-B22E-302DADC2C3D3}"/>
          </ac:spMkLst>
        </pc:spChg>
        <pc:spChg chg="add">
          <ac:chgData name="Echterling, Keith (Legal)" userId="44dad3fd-0b78-4579-83f1-132cb67da751" providerId="ADAL" clId="{38757397-D52F-4F9E-B6BE-AAF74DA8B52B}" dt="2023-09-10T20:56:20.897" v="4184" actId="26606"/>
          <ac:spMkLst>
            <pc:docMk/>
            <pc:sldMk cId="2849463536" sldId="256"/>
            <ac:spMk id="23" creationId="{9F2851FB-E841-4509-8A6D-A416376EA380}"/>
          </ac:spMkLst>
        </pc:spChg>
      </pc:sldChg>
      <pc:sldChg chg="modSp mod">
        <pc:chgData name="Echterling, Keith (Legal)" userId="44dad3fd-0b78-4579-83f1-132cb67da751" providerId="ADAL" clId="{38757397-D52F-4F9E-B6BE-AAF74DA8B52B}" dt="2023-09-10T21:58:42.031" v="4233" actId="1076"/>
        <pc:sldMkLst>
          <pc:docMk/>
          <pc:sldMk cId="2192217661" sldId="257"/>
        </pc:sldMkLst>
        <pc:spChg chg="mod">
          <ac:chgData name="Echterling, Keith (Legal)" userId="44dad3fd-0b78-4579-83f1-132cb67da751" providerId="ADAL" clId="{38757397-D52F-4F9E-B6BE-AAF74DA8B52B}" dt="2023-09-10T21:58:03.739" v="4212" actId="6549"/>
          <ac:spMkLst>
            <pc:docMk/>
            <pc:sldMk cId="2192217661" sldId="257"/>
            <ac:spMk id="2" creationId="{8AD1E279-7F69-3A21-537B-AC01CB600DF1}"/>
          </ac:spMkLst>
        </pc:spChg>
        <pc:spChg chg="mod">
          <ac:chgData name="Echterling, Keith (Legal)" userId="44dad3fd-0b78-4579-83f1-132cb67da751" providerId="ADAL" clId="{38757397-D52F-4F9E-B6BE-AAF74DA8B52B}" dt="2023-09-10T21:58:42.031" v="4233" actId="1076"/>
          <ac:spMkLst>
            <pc:docMk/>
            <pc:sldMk cId="2192217661" sldId="257"/>
            <ac:spMk id="3" creationId="{2C68A6B9-0F74-0996-A9CC-7F2261B1FC84}"/>
          </ac:spMkLst>
        </pc:spChg>
      </pc:sldChg>
      <pc:sldChg chg="modSp mod">
        <pc:chgData name="Echterling, Keith (Legal)" userId="44dad3fd-0b78-4579-83f1-132cb67da751" providerId="ADAL" clId="{38757397-D52F-4F9E-B6BE-AAF74DA8B52B}" dt="2023-09-10T22:00:30.677" v="4240" actId="20577"/>
        <pc:sldMkLst>
          <pc:docMk/>
          <pc:sldMk cId="3374755216" sldId="260"/>
        </pc:sldMkLst>
        <pc:spChg chg="mod">
          <ac:chgData name="Echterling, Keith (Legal)" userId="44dad3fd-0b78-4579-83f1-132cb67da751" providerId="ADAL" clId="{38757397-D52F-4F9E-B6BE-AAF74DA8B52B}" dt="2023-09-10T22:00:30.677" v="4240" actId="20577"/>
          <ac:spMkLst>
            <pc:docMk/>
            <pc:sldMk cId="3374755216" sldId="260"/>
            <ac:spMk id="3" creationId="{4258184D-92F3-E2D2-B811-43E9CE5554C4}"/>
          </ac:spMkLst>
        </pc:spChg>
      </pc:sldChg>
      <pc:sldChg chg="modSp mod">
        <pc:chgData name="Echterling, Keith (Legal)" userId="44dad3fd-0b78-4579-83f1-132cb67da751" providerId="ADAL" clId="{38757397-D52F-4F9E-B6BE-AAF74DA8B52B}" dt="2023-09-10T15:17:20.487" v="6" actId="27636"/>
        <pc:sldMkLst>
          <pc:docMk/>
          <pc:sldMk cId="624806754" sldId="264"/>
        </pc:sldMkLst>
        <pc:spChg chg="mod">
          <ac:chgData name="Echterling, Keith (Legal)" userId="44dad3fd-0b78-4579-83f1-132cb67da751" providerId="ADAL" clId="{38757397-D52F-4F9E-B6BE-AAF74DA8B52B}" dt="2023-09-10T15:17:05.955" v="2" actId="14100"/>
          <ac:spMkLst>
            <pc:docMk/>
            <pc:sldMk cId="624806754" sldId="264"/>
            <ac:spMk id="2" creationId="{58FE0279-B86F-D8D1-7F94-602ACC22C5C1}"/>
          </ac:spMkLst>
        </pc:spChg>
        <pc:spChg chg="mod">
          <ac:chgData name="Echterling, Keith (Legal)" userId="44dad3fd-0b78-4579-83f1-132cb67da751" providerId="ADAL" clId="{38757397-D52F-4F9E-B6BE-AAF74DA8B52B}" dt="2023-09-10T15:17:20.487" v="6" actId="27636"/>
          <ac:spMkLst>
            <pc:docMk/>
            <pc:sldMk cId="624806754" sldId="264"/>
            <ac:spMk id="3" creationId="{38772C10-C542-3A93-4301-2153824B61AE}"/>
          </ac:spMkLst>
        </pc:spChg>
      </pc:sldChg>
      <pc:sldChg chg="modSp new mod">
        <pc:chgData name="Echterling, Keith (Legal)" userId="44dad3fd-0b78-4579-83f1-132cb67da751" providerId="ADAL" clId="{38757397-D52F-4F9E-B6BE-AAF74DA8B52B}" dt="2023-09-10T15:23:16.263" v="464" actId="1076"/>
        <pc:sldMkLst>
          <pc:docMk/>
          <pc:sldMk cId="2877147041" sldId="265"/>
        </pc:sldMkLst>
        <pc:spChg chg="mod">
          <ac:chgData name="Echterling, Keith (Legal)" userId="44dad3fd-0b78-4579-83f1-132cb67da751" providerId="ADAL" clId="{38757397-D52F-4F9E-B6BE-AAF74DA8B52B}" dt="2023-09-10T15:22:57.953" v="462" actId="20577"/>
          <ac:spMkLst>
            <pc:docMk/>
            <pc:sldMk cId="2877147041" sldId="265"/>
            <ac:spMk id="2" creationId="{246501E0-3C3E-5F5A-3DC5-DC547479517B}"/>
          </ac:spMkLst>
        </pc:spChg>
        <pc:spChg chg="mod">
          <ac:chgData name="Echterling, Keith (Legal)" userId="44dad3fd-0b78-4579-83f1-132cb67da751" providerId="ADAL" clId="{38757397-D52F-4F9E-B6BE-AAF74DA8B52B}" dt="2023-09-10T15:23:16.263" v="464" actId="1076"/>
          <ac:spMkLst>
            <pc:docMk/>
            <pc:sldMk cId="2877147041" sldId="265"/>
            <ac:spMk id="3" creationId="{019A1AF3-4920-80DE-26FD-686F97DF7142}"/>
          </ac:spMkLst>
        </pc:spChg>
      </pc:sldChg>
      <pc:sldChg chg="modSp new mod">
        <pc:chgData name="Echterling, Keith (Legal)" userId="44dad3fd-0b78-4579-83f1-132cb67da751" providerId="ADAL" clId="{38757397-D52F-4F9E-B6BE-AAF74DA8B52B}" dt="2023-09-10T22:08:12.128" v="4591" actId="1076"/>
        <pc:sldMkLst>
          <pc:docMk/>
          <pc:sldMk cId="4090642273" sldId="266"/>
        </pc:sldMkLst>
        <pc:spChg chg="mod">
          <ac:chgData name="Echterling, Keith (Legal)" userId="44dad3fd-0b78-4579-83f1-132cb67da751" providerId="ADAL" clId="{38757397-D52F-4F9E-B6BE-AAF74DA8B52B}" dt="2023-09-10T22:02:45.600" v="4252" actId="115"/>
          <ac:spMkLst>
            <pc:docMk/>
            <pc:sldMk cId="4090642273" sldId="266"/>
            <ac:spMk id="2" creationId="{444B99B4-4F23-F8DF-9CB5-CB276BCF3A81}"/>
          </ac:spMkLst>
        </pc:spChg>
        <pc:spChg chg="mod">
          <ac:chgData name="Echterling, Keith (Legal)" userId="44dad3fd-0b78-4579-83f1-132cb67da751" providerId="ADAL" clId="{38757397-D52F-4F9E-B6BE-AAF74DA8B52B}" dt="2023-09-10T22:08:12.128" v="4591" actId="1076"/>
          <ac:spMkLst>
            <pc:docMk/>
            <pc:sldMk cId="4090642273" sldId="266"/>
            <ac:spMk id="3" creationId="{B8786DD6-8B29-F522-AF32-818A52CFDC7E}"/>
          </ac:spMkLst>
        </pc:spChg>
      </pc:sldChg>
      <pc:sldChg chg="modSp new mod">
        <pc:chgData name="Echterling, Keith (Legal)" userId="44dad3fd-0b78-4579-83f1-132cb67da751" providerId="ADAL" clId="{38757397-D52F-4F9E-B6BE-AAF74DA8B52B}" dt="2023-09-10T18:22:25.001" v="1797" actId="115"/>
        <pc:sldMkLst>
          <pc:docMk/>
          <pc:sldMk cId="3626857444" sldId="267"/>
        </pc:sldMkLst>
        <pc:spChg chg="mod">
          <ac:chgData name="Echterling, Keith (Legal)" userId="44dad3fd-0b78-4579-83f1-132cb67da751" providerId="ADAL" clId="{38757397-D52F-4F9E-B6BE-AAF74DA8B52B}" dt="2023-09-10T18:22:25.001" v="1797" actId="115"/>
          <ac:spMkLst>
            <pc:docMk/>
            <pc:sldMk cId="3626857444" sldId="267"/>
            <ac:spMk id="2" creationId="{2DA18A86-264A-8B18-41CB-75CFF31B14BE}"/>
          </ac:spMkLst>
        </pc:spChg>
        <pc:spChg chg="mod">
          <ac:chgData name="Echterling, Keith (Legal)" userId="44dad3fd-0b78-4579-83f1-132cb67da751" providerId="ADAL" clId="{38757397-D52F-4F9E-B6BE-AAF74DA8B52B}" dt="2023-09-10T18:22:19.900" v="1796" actId="20577"/>
          <ac:spMkLst>
            <pc:docMk/>
            <pc:sldMk cId="3626857444" sldId="267"/>
            <ac:spMk id="3" creationId="{2F7A303E-8D67-73A9-B405-AF076CD51A56}"/>
          </ac:spMkLst>
        </pc:spChg>
      </pc:sldChg>
      <pc:sldChg chg="addSp delSp modSp new mod setBg">
        <pc:chgData name="Echterling, Keith (Legal)" userId="44dad3fd-0b78-4579-83f1-132cb67da751" providerId="ADAL" clId="{38757397-D52F-4F9E-B6BE-AAF74DA8B52B}" dt="2023-09-10T18:32:10.179" v="2275" actId="313"/>
        <pc:sldMkLst>
          <pc:docMk/>
          <pc:sldMk cId="215721787" sldId="268"/>
        </pc:sldMkLst>
        <pc:spChg chg="mod">
          <ac:chgData name="Echterling, Keith (Legal)" userId="44dad3fd-0b78-4579-83f1-132cb67da751" providerId="ADAL" clId="{38757397-D52F-4F9E-B6BE-AAF74DA8B52B}" dt="2023-09-10T18:25:25.740" v="2073" actId="115"/>
          <ac:spMkLst>
            <pc:docMk/>
            <pc:sldMk cId="215721787" sldId="268"/>
            <ac:spMk id="2" creationId="{78D2B594-5EAC-D120-EB4E-4D86AC64F311}"/>
          </ac:spMkLst>
        </pc:spChg>
        <pc:spChg chg="mod ord">
          <ac:chgData name="Echterling, Keith (Legal)" userId="44dad3fd-0b78-4579-83f1-132cb67da751" providerId="ADAL" clId="{38757397-D52F-4F9E-B6BE-AAF74DA8B52B}" dt="2023-09-10T18:32:10.179" v="2275" actId="313"/>
          <ac:spMkLst>
            <pc:docMk/>
            <pc:sldMk cId="215721787" sldId="268"/>
            <ac:spMk id="3" creationId="{B0C77D66-A97E-BB24-5683-9A1A33CE03FC}"/>
          </ac:spMkLst>
        </pc:spChg>
        <pc:spChg chg="add del">
          <ac:chgData name="Echterling, Keith (Legal)" userId="44dad3fd-0b78-4579-83f1-132cb67da751" providerId="ADAL" clId="{38757397-D52F-4F9E-B6BE-AAF74DA8B52B}" dt="2023-09-10T18:25:06.726" v="2069" actId="26606"/>
          <ac:spMkLst>
            <pc:docMk/>
            <pc:sldMk cId="215721787" sldId="268"/>
            <ac:spMk id="1031" creationId="{B86EAD8C-E6F5-45BA-86CF-3EED09D84756}"/>
          </ac:spMkLst>
        </pc:spChg>
        <pc:spChg chg="add">
          <ac:chgData name="Echterling, Keith (Legal)" userId="44dad3fd-0b78-4579-83f1-132cb67da751" providerId="ADAL" clId="{38757397-D52F-4F9E-B6BE-AAF74DA8B52B}" dt="2023-09-10T18:25:06.758" v="2070" actId="26606"/>
          <ac:spMkLst>
            <pc:docMk/>
            <pc:sldMk cId="215721787" sldId="268"/>
            <ac:spMk id="1033" creationId="{0D187C4E-14B9-4504-B200-5127823FA78C}"/>
          </ac:spMkLst>
        </pc:spChg>
        <pc:picChg chg="add mod ord">
          <ac:chgData name="Echterling, Keith (Legal)" userId="44dad3fd-0b78-4579-83f1-132cb67da751" providerId="ADAL" clId="{38757397-D52F-4F9E-B6BE-AAF74DA8B52B}" dt="2023-09-10T18:25:06.758" v="2070" actId="26606"/>
          <ac:picMkLst>
            <pc:docMk/>
            <pc:sldMk cId="215721787" sldId="268"/>
            <ac:picMk id="1026" creationId="{4962392C-91F5-DC4F-9EB6-2F6D75B92242}"/>
          </ac:picMkLst>
        </pc:picChg>
      </pc:sldChg>
      <pc:sldChg chg="addSp modSp new mod setBg">
        <pc:chgData name="Echterling, Keith (Legal)" userId="44dad3fd-0b78-4579-83f1-132cb67da751" providerId="ADAL" clId="{38757397-D52F-4F9E-B6BE-AAF74DA8B52B}" dt="2023-09-10T19:44:28.291" v="2775" actId="20577"/>
        <pc:sldMkLst>
          <pc:docMk/>
          <pc:sldMk cId="3465585133" sldId="269"/>
        </pc:sldMkLst>
        <pc:spChg chg="mod">
          <ac:chgData name="Echterling, Keith (Legal)" userId="44dad3fd-0b78-4579-83f1-132cb67da751" providerId="ADAL" clId="{38757397-D52F-4F9E-B6BE-AAF74DA8B52B}" dt="2023-09-10T19:01:02.757" v="2769" actId="26606"/>
          <ac:spMkLst>
            <pc:docMk/>
            <pc:sldMk cId="3465585133" sldId="269"/>
            <ac:spMk id="2" creationId="{9E3A723E-7257-5D1C-8B4C-F18F537D1901}"/>
          </ac:spMkLst>
        </pc:spChg>
        <pc:spChg chg="mod">
          <ac:chgData name="Echterling, Keith (Legal)" userId="44dad3fd-0b78-4579-83f1-132cb67da751" providerId="ADAL" clId="{38757397-D52F-4F9E-B6BE-AAF74DA8B52B}" dt="2023-09-10T19:44:28.291" v="2775" actId="20577"/>
          <ac:spMkLst>
            <pc:docMk/>
            <pc:sldMk cId="3465585133" sldId="269"/>
            <ac:spMk id="3" creationId="{39603988-7F49-F5E6-EA84-72E50EFB298E}"/>
          </ac:spMkLst>
        </pc:spChg>
        <pc:spChg chg="add">
          <ac:chgData name="Echterling, Keith (Legal)" userId="44dad3fd-0b78-4579-83f1-132cb67da751" providerId="ADAL" clId="{38757397-D52F-4F9E-B6BE-AAF74DA8B52B}" dt="2023-09-10T19:01:02.757" v="2769" actId="26606"/>
          <ac:spMkLst>
            <pc:docMk/>
            <pc:sldMk cId="3465585133" sldId="269"/>
            <ac:spMk id="10" creationId="{0A01F2A2-AEDD-47DC-AFB5-B97CEB9A5328}"/>
          </ac:spMkLst>
        </pc:spChg>
        <pc:spChg chg="add">
          <ac:chgData name="Echterling, Keith (Legal)" userId="44dad3fd-0b78-4579-83f1-132cb67da751" providerId="ADAL" clId="{38757397-D52F-4F9E-B6BE-AAF74DA8B52B}" dt="2023-09-10T19:01:02.757" v="2769" actId="26606"/>
          <ac:spMkLst>
            <pc:docMk/>
            <pc:sldMk cId="3465585133" sldId="269"/>
            <ac:spMk id="12" creationId="{DB5AF5F3-AD0A-4EFA-854A-47C780F26264}"/>
          </ac:spMkLst>
        </pc:spChg>
        <pc:spChg chg="add">
          <ac:chgData name="Echterling, Keith (Legal)" userId="44dad3fd-0b78-4579-83f1-132cb67da751" providerId="ADAL" clId="{38757397-D52F-4F9E-B6BE-AAF74DA8B52B}" dt="2023-09-10T19:01:02.757" v="2769" actId="26606"/>
          <ac:spMkLst>
            <pc:docMk/>
            <pc:sldMk cId="3465585133" sldId="269"/>
            <ac:spMk id="14" creationId="{1E3D6D6C-E192-4135-B1DB-17C71EEBC946}"/>
          </ac:spMkLst>
        </pc:spChg>
        <pc:picChg chg="add mod">
          <ac:chgData name="Echterling, Keith (Legal)" userId="44dad3fd-0b78-4579-83f1-132cb67da751" providerId="ADAL" clId="{38757397-D52F-4F9E-B6BE-AAF74DA8B52B}" dt="2023-09-10T19:01:12.913" v="2771" actId="1076"/>
          <ac:picMkLst>
            <pc:docMk/>
            <pc:sldMk cId="3465585133" sldId="269"/>
            <ac:picMk id="5" creationId="{3FC6B8A7-7AAF-1633-A40A-DA15113C798E}"/>
          </ac:picMkLst>
        </pc:picChg>
      </pc:sldChg>
      <pc:sldChg chg="addSp delSp modSp new mod setBg">
        <pc:chgData name="Echterling, Keith (Legal)" userId="44dad3fd-0b78-4579-83f1-132cb67da751" providerId="ADAL" clId="{38757397-D52F-4F9E-B6BE-AAF74DA8B52B}" dt="2023-09-10T19:54:06.800" v="3495" actId="26606"/>
        <pc:sldMkLst>
          <pc:docMk/>
          <pc:sldMk cId="3050099011" sldId="270"/>
        </pc:sldMkLst>
        <pc:spChg chg="mod">
          <ac:chgData name="Echterling, Keith (Legal)" userId="44dad3fd-0b78-4579-83f1-132cb67da751" providerId="ADAL" clId="{38757397-D52F-4F9E-B6BE-AAF74DA8B52B}" dt="2023-09-10T19:54:06.800" v="3495" actId="26606"/>
          <ac:spMkLst>
            <pc:docMk/>
            <pc:sldMk cId="3050099011" sldId="270"/>
            <ac:spMk id="2" creationId="{11DC3C14-81AC-FF91-7021-76C5C217F8CE}"/>
          </ac:spMkLst>
        </pc:spChg>
        <pc:spChg chg="mod ord">
          <ac:chgData name="Echterling, Keith (Legal)" userId="44dad3fd-0b78-4579-83f1-132cb67da751" providerId="ADAL" clId="{38757397-D52F-4F9E-B6BE-AAF74DA8B52B}" dt="2023-09-10T19:54:06.800" v="3495" actId="26606"/>
          <ac:spMkLst>
            <pc:docMk/>
            <pc:sldMk cId="3050099011" sldId="270"/>
            <ac:spMk id="3" creationId="{3D0A2C02-020B-F668-A56C-7679F6E2A0CB}"/>
          </ac:spMkLst>
        </pc:spChg>
        <pc:spChg chg="add del">
          <ac:chgData name="Echterling, Keith (Legal)" userId="44dad3fd-0b78-4579-83f1-132cb67da751" providerId="ADAL" clId="{38757397-D52F-4F9E-B6BE-AAF74DA8B52B}" dt="2023-09-10T19:54:03.989" v="3490" actId="26606"/>
          <ac:spMkLst>
            <pc:docMk/>
            <pc:sldMk cId="3050099011" sldId="270"/>
            <ac:spMk id="9" creationId="{1F7E4252-2F8C-4EA5-8B25-80F4D86EEA87}"/>
          </ac:spMkLst>
        </pc:spChg>
        <pc:spChg chg="add del">
          <ac:chgData name="Echterling, Keith (Legal)" userId="44dad3fd-0b78-4579-83f1-132cb67da751" providerId="ADAL" clId="{38757397-D52F-4F9E-B6BE-AAF74DA8B52B}" dt="2023-09-10T19:54:03.989" v="3490" actId="26606"/>
          <ac:spMkLst>
            <pc:docMk/>
            <pc:sldMk cId="3050099011" sldId="270"/>
            <ac:spMk id="11" creationId="{1AE682A4-5C0C-437A-88CB-93903D449D39}"/>
          </ac:spMkLst>
        </pc:spChg>
        <pc:spChg chg="add del">
          <ac:chgData name="Echterling, Keith (Legal)" userId="44dad3fd-0b78-4579-83f1-132cb67da751" providerId="ADAL" clId="{38757397-D52F-4F9E-B6BE-AAF74DA8B52B}" dt="2023-09-10T19:54:03.989" v="3490" actId="26606"/>
          <ac:spMkLst>
            <pc:docMk/>
            <pc:sldMk cId="3050099011" sldId="270"/>
            <ac:spMk id="13" creationId="{BCB0AB8E-3445-441A-B43E-CED27841E742}"/>
          </ac:spMkLst>
        </pc:spChg>
        <pc:spChg chg="add del">
          <ac:chgData name="Echterling, Keith (Legal)" userId="44dad3fd-0b78-4579-83f1-132cb67da751" providerId="ADAL" clId="{38757397-D52F-4F9E-B6BE-AAF74DA8B52B}" dt="2023-09-10T19:54:03.989" v="3490" actId="26606"/>
          <ac:spMkLst>
            <pc:docMk/>
            <pc:sldMk cId="3050099011" sldId="270"/>
            <ac:spMk id="15" creationId="{60202AA6-BAFE-417F-904D-4F7027D36D8B}"/>
          </ac:spMkLst>
        </pc:spChg>
        <pc:spChg chg="add del">
          <ac:chgData name="Echterling, Keith (Legal)" userId="44dad3fd-0b78-4579-83f1-132cb67da751" providerId="ADAL" clId="{38757397-D52F-4F9E-B6BE-AAF74DA8B52B}" dt="2023-09-10T19:54:05.206" v="3492" actId="26606"/>
          <ac:spMkLst>
            <pc:docMk/>
            <pc:sldMk cId="3050099011" sldId="270"/>
            <ac:spMk id="17" creationId="{C89FDD9F-84AD-4824-89D2-9E286F5651E3}"/>
          </ac:spMkLst>
        </pc:spChg>
        <pc:spChg chg="add del">
          <ac:chgData name="Echterling, Keith (Legal)" userId="44dad3fd-0b78-4579-83f1-132cb67da751" providerId="ADAL" clId="{38757397-D52F-4F9E-B6BE-AAF74DA8B52B}" dt="2023-09-10T19:54:05.206" v="3492" actId="26606"/>
          <ac:spMkLst>
            <pc:docMk/>
            <pc:sldMk cId="3050099011" sldId="270"/>
            <ac:spMk id="18" creationId="{0AFF99B9-09FA-411A-8B54-D714B2EE9A68}"/>
          </ac:spMkLst>
        </pc:spChg>
        <pc:spChg chg="add del">
          <ac:chgData name="Echterling, Keith (Legal)" userId="44dad3fd-0b78-4579-83f1-132cb67da751" providerId="ADAL" clId="{38757397-D52F-4F9E-B6BE-AAF74DA8B52B}" dt="2023-09-10T19:54:05.206" v="3492" actId="26606"/>
          <ac:spMkLst>
            <pc:docMk/>
            <pc:sldMk cId="3050099011" sldId="270"/>
            <ac:spMk id="19" creationId="{7E6CE931-52B0-4AD0-991F-0648E313BF3A}"/>
          </ac:spMkLst>
        </pc:spChg>
        <pc:spChg chg="add del">
          <ac:chgData name="Echterling, Keith (Legal)" userId="44dad3fd-0b78-4579-83f1-132cb67da751" providerId="ADAL" clId="{38757397-D52F-4F9E-B6BE-AAF74DA8B52B}" dt="2023-09-10T19:54:05.206" v="3492" actId="26606"/>
          <ac:spMkLst>
            <pc:docMk/>
            <pc:sldMk cId="3050099011" sldId="270"/>
            <ac:spMk id="20" creationId="{D138FED9-7840-470D-BB14-BF4696ADA7FC}"/>
          </ac:spMkLst>
        </pc:spChg>
        <pc:spChg chg="add del">
          <ac:chgData name="Echterling, Keith (Legal)" userId="44dad3fd-0b78-4579-83f1-132cb67da751" providerId="ADAL" clId="{38757397-D52F-4F9E-B6BE-AAF74DA8B52B}" dt="2023-09-10T19:54:06.788" v="3494" actId="26606"/>
          <ac:spMkLst>
            <pc:docMk/>
            <pc:sldMk cId="3050099011" sldId="270"/>
            <ac:spMk id="22" creationId="{1F7E4252-2F8C-4EA5-8B25-80F4D86EEA87}"/>
          </ac:spMkLst>
        </pc:spChg>
        <pc:spChg chg="add del">
          <ac:chgData name="Echterling, Keith (Legal)" userId="44dad3fd-0b78-4579-83f1-132cb67da751" providerId="ADAL" clId="{38757397-D52F-4F9E-B6BE-AAF74DA8B52B}" dt="2023-09-10T19:54:06.788" v="3494" actId="26606"/>
          <ac:spMkLst>
            <pc:docMk/>
            <pc:sldMk cId="3050099011" sldId="270"/>
            <ac:spMk id="23" creationId="{1AE682A4-5C0C-437A-88CB-93903D449D39}"/>
          </ac:spMkLst>
        </pc:spChg>
        <pc:spChg chg="add del">
          <ac:chgData name="Echterling, Keith (Legal)" userId="44dad3fd-0b78-4579-83f1-132cb67da751" providerId="ADAL" clId="{38757397-D52F-4F9E-B6BE-AAF74DA8B52B}" dt="2023-09-10T19:54:06.788" v="3494" actId="26606"/>
          <ac:spMkLst>
            <pc:docMk/>
            <pc:sldMk cId="3050099011" sldId="270"/>
            <ac:spMk id="24" creationId="{BCB0AB8E-3445-441A-B43E-CED27841E742}"/>
          </ac:spMkLst>
        </pc:spChg>
        <pc:spChg chg="add del">
          <ac:chgData name="Echterling, Keith (Legal)" userId="44dad3fd-0b78-4579-83f1-132cb67da751" providerId="ADAL" clId="{38757397-D52F-4F9E-B6BE-AAF74DA8B52B}" dt="2023-09-10T19:54:06.788" v="3494" actId="26606"/>
          <ac:spMkLst>
            <pc:docMk/>
            <pc:sldMk cId="3050099011" sldId="270"/>
            <ac:spMk id="25" creationId="{60202AA6-BAFE-417F-904D-4F7027D36D8B}"/>
          </ac:spMkLst>
        </pc:spChg>
        <pc:spChg chg="add">
          <ac:chgData name="Echterling, Keith (Legal)" userId="44dad3fd-0b78-4579-83f1-132cb67da751" providerId="ADAL" clId="{38757397-D52F-4F9E-B6BE-AAF74DA8B52B}" dt="2023-09-10T19:54:06.800" v="3495" actId="26606"/>
          <ac:spMkLst>
            <pc:docMk/>
            <pc:sldMk cId="3050099011" sldId="270"/>
            <ac:spMk id="27" creationId="{C89FDD9F-84AD-4824-89D2-9E286F5651E3}"/>
          </ac:spMkLst>
        </pc:spChg>
        <pc:spChg chg="add">
          <ac:chgData name="Echterling, Keith (Legal)" userId="44dad3fd-0b78-4579-83f1-132cb67da751" providerId="ADAL" clId="{38757397-D52F-4F9E-B6BE-AAF74DA8B52B}" dt="2023-09-10T19:54:06.800" v="3495" actId="26606"/>
          <ac:spMkLst>
            <pc:docMk/>
            <pc:sldMk cId="3050099011" sldId="270"/>
            <ac:spMk id="28" creationId="{0AFF99B9-09FA-411A-8B54-D714B2EE9A68}"/>
          </ac:spMkLst>
        </pc:spChg>
        <pc:spChg chg="add">
          <ac:chgData name="Echterling, Keith (Legal)" userId="44dad3fd-0b78-4579-83f1-132cb67da751" providerId="ADAL" clId="{38757397-D52F-4F9E-B6BE-AAF74DA8B52B}" dt="2023-09-10T19:54:06.800" v="3495" actId="26606"/>
          <ac:spMkLst>
            <pc:docMk/>
            <pc:sldMk cId="3050099011" sldId="270"/>
            <ac:spMk id="29" creationId="{7E6CE931-52B0-4AD0-991F-0648E313BF3A}"/>
          </ac:spMkLst>
        </pc:spChg>
        <pc:spChg chg="add">
          <ac:chgData name="Echterling, Keith (Legal)" userId="44dad3fd-0b78-4579-83f1-132cb67da751" providerId="ADAL" clId="{38757397-D52F-4F9E-B6BE-AAF74DA8B52B}" dt="2023-09-10T19:54:06.800" v="3495" actId="26606"/>
          <ac:spMkLst>
            <pc:docMk/>
            <pc:sldMk cId="3050099011" sldId="270"/>
            <ac:spMk id="30" creationId="{D138FED9-7840-470D-BB14-BF4696ADA7FC}"/>
          </ac:spMkLst>
        </pc:spChg>
        <pc:picChg chg="add mod">
          <ac:chgData name="Echterling, Keith (Legal)" userId="44dad3fd-0b78-4579-83f1-132cb67da751" providerId="ADAL" clId="{38757397-D52F-4F9E-B6BE-AAF74DA8B52B}" dt="2023-09-10T19:54:06.800" v="3495" actId="26606"/>
          <ac:picMkLst>
            <pc:docMk/>
            <pc:sldMk cId="3050099011" sldId="270"/>
            <ac:picMk id="4" creationId="{4FBC98F9-4C07-4CB2-126F-65E7278FE459}"/>
          </ac:picMkLst>
        </pc:picChg>
      </pc:sldChg>
      <pc:sldChg chg="addSp modSp new mod setBg">
        <pc:chgData name="Echterling, Keith (Legal)" userId="44dad3fd-0b78-4579-83f1-132cb67da751" providerId="ADAL" clId="{38757397-D52F-4F9E-B6BE-AAF74DA8B52B}" dt="2023-09-10T20:10:42.771" v="3979" actId="207"/>
        <pc:sldMkLst>
          <pc:docMk/>
          <pc:sldMk cId="3888431054" sldId="271"/>
        </pc:sldMkLst>
        <pc:spChg chg="mod">
          <ac:chgData name="Echterling, Keith (Legal)" userId="44dad3fd-0b78-4579-83f1-132cb67da751" providerId="ADAL" clId="{38757397-D52F-4F9E-B6BE-AAF74DA8B52B}" dt="2023-09-10T20:09:31.688" v="3966" actId="26606"/>
          <ac:spMkLst>
            <pc:docMk/>
            <pc:sldMk cId="3888431054" sldId="271"/>
            <ac:spMk id="2" creationId="{5D2CEE4B-4B27-3FEA-EE39-34C1F885716A}"/>
          </ac:spMkLst>
        </pc:spChg>
        <pc:spChg chg="mod">
          <ac:chgData name="Echterling, Keith (Legal)" userId="44dad3fd-0b78-4579-83f1-132cb67da751" providerId="ADAL" clId="{38757397-D52F-4F9E-B6BE-AAF74DA8B52B}" dt="2023-09-10T20:09:31.688" v="3966" actId="26606"/>
          <ac:spMkLst>
            <pc:docMk/>
            <pc:sldMk cId="3888431054" sldId="271"/>
            <ac:spMk id="3" creationId="{0E9CD08D-2A34-7736-6083-46660CC2DFB7}"/>
          </ac:spMkLst>
        </pc:spChg>
        <pc:spChg chg="add">
          <ac:chgData name="Echterling, Keith (Legal)" userId="44dad3fd-0b78-4579-83f1-132cb67da751" providerId="ADAL" clId="{38757397-D52F-4F9E-B6BE-AAF74DA8B52B}" dt="2023-09-10T20:09:31.688" v="3966" actId="26606"/>
          <ac:spMkLst>
            <pc:docMk/>
            <pc:sldMk cId="3888431054" sldId="271"/>
            <ac:spMk id="9" creationId="{1F7E4252-2F8C-4EA5-8B25-80F4D86EEA87}"/>
          </ac:spMkLst>
        </pc:spChg>
        <pc:spChg chg="add">
          <ac:chgData name="Echterling, Keith (Legal)" userId="44dad3fd-0b78-4579-83f1-132cb67da751" providerId="ADAL" clId="{38757397-D52F-4F9E-B6BE-AAF74DA8B52B}" dt="2023-09-10T20:09:31.688" v="3966" actId="26606"/>
          <ac:spMkLst>
            <pc:docMk/>
            <pc:sldMk cId="3888431054" sldId="271"/>
            <ac:spMk id="11" creationId="{1AE682A4-5C0C-437A-88CB-93903D449D39}"/>
          </ac:spMkLst>
        </pc:spChg>
        <pc:spChg chg="add">
          <ac:chgData name="Echterling, Keith (Legal)" userId="44dad3fd-0b78-4579-83f1-132cb67da751" providerId="ADAL" clId="{38757397-D52F-4F9E-B6BE-AAF74DA8B52B}" dt="2023-09-10T20:09:31.688" v="3966" actId="26606"/>
          <ac:spMkLst>
            <pc:docMk/>
            <pc:sldMk cId="3888431054" sldId="271"/>
            <ac:spMk id="13" creationId="{BCB0AB8E-3445-441A-B43E-CED27841E742}"/>
          </ac:spMkLst>
        </pc:spChg>
        <pc:spChg chg="add">
          <ac:chgData name="Echterling, Keith (Legal)" userId="44dad3fd-0b78-4579-83f1-132cb67da751" providerId="ADAL" clId="{38757397-D52F-4F9E-B6BE-AAF74DA8B52B}" dt="2023-09-10T20:09:31.688" v="3966" actId="26606"/>
          <ac:spMkLst>
            <pc:docMk/>
            <pc:sldMk cId="3888431054" sldId="271"/>
            <ac:spMk id="15" creationId="{60202AA6-BAFE-417F-904D-4F7027D36D8B}"/>
          </ac:spMkLst>
        </pc:spChg>
        <pc:picChg chg="add mod ord">
          <ac:chgData name="Echterling, Keith (Legal)" userId="44dad3fd-0b78-4579-83f1-132cb67da751" providerId="ADAL" clId="{38757397-D52F-4F9E-B6BE-AAF74DA8B52B}" dt="2023-09-10T20:10:42.771" v="3979" actId="207"/>
          <ac:picMkLst>
            <pc:docMk/>
            <pc:sldMk cId="3888431054" sldId="271"/>
            <ac:picMk id="4" creationId="{70D2577E-7072-16E9-8851-3C3CA0C6C1A7}"/>
          </ac:picMkLst>
        </pc:picChg>
      </pc:sldChg>
      <pc:sldChg chg="addSp delSp modSp new mod setBg">
        <pc:chgData name="Echterling, Keith (Legal)" userId="44dad3fd-0b78-4579-83f1-132cb67da751" providerId="ADAL" clId="{38757397-D52F-4F9E-B6BE-AAF74DA8B52B}" dt="2023-09-10T20:47:33.455" v="4071" actId="1076"/>
        <pc:sldMkLst>
          <pc:docMk/>
          <pc:sldMk cId="1969580778" sldId="272"/>
        </pc:sldMkLst>
        <pc:spChg chg="mo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2" creationId="{C49D9504-62C2-B4C0-EDB4-AE2E14AE045D}"/>
          </ac:spMkLst>
        </pc:spChg>
        <pc:spChg chg="del mod or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3" creationId="{21104D65-A35C-3833-DB07-A53062151FD7}"/>
          </ac:spMkLst>
        </pc:spChg>
        <pc:spChg chg="add del">
          <ac:chgData name="Echterling, Keith (Legal)" userId="44dad3fd-0b78-4579-83f1-132cb67da751" providerId="ADAL" clId="{38757397-D52F-4F9E-B6BE-AAF74DA8B52B}" dt="2023-09-10T20:46:20.207" v="4047" actId="26606"/>
          <ac:spMkLst>
            <pc:docMk/>
            <pc:sldMk cId="1969580778" sldId="272"/>
            <ac:spMk id="10" creationId="{2FEA51AE-2D18-46BE-B2CA-B90B13168980}"/>
          </ac:spMkLst>
        </pc:spChg>
        <pc:spChg chg="add del">
          <ac:chgData name="Echterling, Keith (Legal)" userId="44dad3fd-0b78-4579-83f1-132cb67da751" providerId="ADAL" clId="{38757397-D52F-4F9E-B6BE-AAF74DA8B52B}" dt="2023-09-10T20:46:20.207" v="4047" actId="26606"/>
          <ac:spMkLst>
            <pc:docMk/>
            <pc:sldMk cId="1969580778" sldId="272"/>
            <ac:spMk id="12" creationId="{5E6A537E-C106-45AE-9BBB-3CE559441813}"/>
          </ac:spMkLst>
        </pc:spChg>
        <pc:spChg chg="add del">
          <ac:chgData name="Echterling, Keith (Legal)" userId="44dad3fd-0b78-4579-83f1-132cb67da751" providerId="ADAL" clId="{38757397-D52F-4F9E-B6BE-AAF74DA8B52B}" dt="2023-09-10T20:46:20.207" v="4047" actId="26606"/>
          <ac:spMkLst>
            <pc:docMk/>
            <pc:sldMk cId="1969580778" sldId="272"/>
            <ac:spMk id="14" creationId="{F918BA52-E4A7-4EEC-898E-C49023767C63}"/>
          </ac:spMkLst>
        </pc:spChg>
        <pc:spChg chg="add del">
          <ac:chgData name="Echterling, Keith (Legal)" userId="44dad3fd-0b78-4579-83f1-132cb67da751" providerId="ADAL" clId="{38757397-D52F-4F9E-B6BE-AAF74DA8B52B}" dt="2023-09-10T20:46:20.207" v="4047" actId="26606"/>
          <ac:spMkLst>
            <pc:docMk/>
            <pc:sldMk cId="1969580778" sldId="272"/>
            <ac:spMk id="16" creationId="{86D3F3B7-282C-4DDC-AD1B-C497F2942BA6}"/>
          </ac:spMkLst>
        </pc:spChg>
        <pc:spChg chg="add del">
          <ac:chgData name="Echterling, Keith (Legal)" userId="44dad3fd-0b78-4579-83f1-132cb67da751" providerId="ADAL" clId="{38757397-D52F-4F9E-B6BE-AAF74DA8B52B}" dt="2023-09-10T20:46:14.114" v="4042" actId="26606"/>
          <ac:spMkLst>
            <pc:docMk/>
            <pc:sldMk cId="1969580778" sldId="272"/>
            <ac:spMk id="21" creationId="{2FEA51AE-2D18-46BE-B2CA-B90B13168980}"/>
          </ac:spMkLst>
        </pc:spChg>
        <pc:spChg chg="add del">
          <ac:chgData name="Echterling, Keith (Legal)" userId="44dad3fd-0b78-4579-83f1-132cb67da751" providerId="ADAL" clId="{38757397-D52F-4F9E-B6BE-AAF74DA8B52B}" dt="2023-09-10T20:46:14.114" v="4042" actId="26606"/>
          <ac:spMkLst>
            <pc:docMk/>
            <pc:sldMk cId="1969580778" sldId="272"/>
            <ac:spMk id="23" creationId="{5E6A537E-C106-45AE-9BBB-3CE559441813}"/>
          </ac:spMkLst>
        </pc:spChg>
        <pc:spChg chg="add del">
          <ac:chgData name="Echterling, Keith (Legal)" userId="44dad3fd-0b78-4579-83f1-132cb67da751" providerId="ADAL" clId="{38757397-D52F-4F9E-B6BE-AAF74DA8B52B}" dt="2023-09-10T20:46:14.114" v="4042" actId="26606"/>
          <ac:spMkLst>
            <pc:docMk/>
            <pc:sldMk cId="1969580778" sldId="272"/>
            <ac:spMk id="25" creationId="{F918BA52-E4A7-4EEC-898E-C49023767C63}"/>
          </ac:spMkLst>
        </pc:spChg>
        <pc:spChg chg="add del">
          <ac:chgData name="Echterling, Keith (Legal)" userId="44dad3fd-0b78-4579-83f1-132cb67da751" providerId="ADAL" clId="{38757397-D52F-4F9E-B6BE-AAF74DA8B52B}" dt="2023-09-10T20:46:14.114" v="4042" actId="26606"/>
          <ac:spMkLst>
            <pc:docMk/>
            <pc:sldMk cId="1969580778" sldId="272"/>
            <ac:spMk id="27" creationId="{86D3F3B7-282C-4DDC-AD1B-C497F2942BA6}"/>
          </ac:spMkLst>
        </pc:spChg>
        <pc:spChg chg="add del">
          <ac:chgData name="Echterling, Keith (Legal)" userId="44dad3fd-0b78-4579-83f1-132cb67da751" providerId="ADAL" clId="{38757397-D52F-4F9E-B6BE-AAF74DA8B52B}" dt="2023-09-10T20:46:15.266" v="4044" actId="26606"/>
          <ac:spMkLst>
            <pc:docMk/>
            <pc:sldMk cId="1969580778" sldId="272"/>
            <ac:spMk id="29" creationId="{D6CEF2A9-EF08-4FB3-AFFB-C5F77AB6E028}"/>
          </ac:spMkLst>
        </pc:spChg>
        <pc:spChg chg="add del">
          <ac:chgData name="Echterling, Keith (Legal)" userId="44dad3fd-0b78-4579-83f1-132cb67da751" providerId="ADAL" clId="{38757397-D52F-4F9E-B6BE-AAF74DA8B52B}" dt="2023-09-10T20:46:15.266" v="4044" actId="26606"/>
          <ac:spMkLst>
            <pc:docMk/>
            <pc:sldMk cId="1969580778" sldId="272"/>
            <ac:spMk id="30" creationId="{4109C3C2-C0A8-4559-8462-8007573DF44C}"/>
          </ac:spMkLst>
        </pc:spChg>
        <pc:spChg chg="add del">
          <ac:chgData name="Echterling, Keith (Legal)" userId="44dad3fd-0b78-4579-83f1-132cb67da751" providerId="ADAL" clId="{38757397-D52F-4F9E-B6BE-AAF74DA8B52B}" dt="2023-09-10T20:46:15.266" v="4044" actId="26606"/>
          <ac:spMkLst>
            <pc:docMk/>
            <pc:sldMk cId="1969580778" sldId="272"/>
            <ac:spMk id="31" creationId="{4C535542-B72A-4DE0-BE5A-5EA00508C77D}"/>
          </ac:spMkLst>
        </pc:spChg>
        <pc:spChg chg="add del">
          <ac:chgData name="Echterling, Keith (Legal)" userId="44dad3fd-0b78-4579-83f1-132cb67da751" providerId="ADAL" clId="{38757397-D52F-4F9E-B6BE-AAF74DA8B52B}" dt="2023-09-10T20:46:15.266" v="4044" actId="26606"/>
          <ac:spMkLst>
            <pc:docMk/>
            <pc:sldMk cId="1969580778" sldId="272"/>
            <ac:spMk id="32" creationId="{11DF0705-615B-4CF3-A16F-8C14680D8BA6}"/>
          </ac:spMkLst>
        </pc:spChg>
        <pc:spChg chg="add del">
          <ac:chgData name="Echterling, Keith (Legal)" userId="44dad3fd-0b78-4579-83f1-132cb67da751" providerId="ADAL" clId="{38757397-D52F-4F9E-B6BE-AAF74DA8B52B}" dt="2023-09-10T20:46:20.203" v="4046" actId="26606"/>
          <ac:spMkLst>
            <pc:docMk/>
            <pc:sldMk cId="1969580778" sldId="272"/>
            <ac:spMk id="34" creationId="{2FEA51AE-2D18-46BE-B2CA-B90B13168980}"/>
          </ac:spMkLst>
        </pc:spChg>
        <pc:spChg chg="add del">
          <ac:chgData name="Echterling, Keith (Legal)" userId="44dad3fd-0b78-4579-83f1-132cb67da751" providerId="ADAL" clId="{38757397-D52F-4F9E-B6BE-AAF74DA8B52B}" dt="2023-09-10T20:46:20.203" v="4046" actId="26606"/>
          <ac:spMkLst>
            <pc:docMk/>
            <pc:sldMk cId="1969580778" sldId="272"/>
            <ac:spMk id="35" creationId="{5E6A537E-C106-45AE-9BBB-3CE559441813}"/>
          </ac:spMkLst>
        </pc:spChg>
        <pc:spChg chg="add del">
          <ac:chgData name="Echterling, Keith (Legal)" userId="44dad3fd-0b78-4579-83f1-132cb67da751" providerId="ADAL" clId="{38757397-D52F-4F9E-B6BE-AAF74DA8B52B}" dt="2023-09-10T20:46:20.203" v="4046" actId="26606"/>
          <ac:spMkLst>
            <pc:docMk/>
            <pc:sldMk cId="1969580778" sldId="272"/>
            <ac:spMk id="36" creationId="{F918BA52-E4A7-4EEC-898E-C49023767C63}"/>
          </ac:spMkLst>
        </pc:spChg>
        <pc:spChg chg="add del">
          <ac:chgData name="Echterling, Keith (Legal)" userId="44dad3fd-0b78-4579-83f1-132cb67da751" providerId="ADAL" clId="{38757397-D52F-4F9E-B6BE-AAF74DA8B52B}" dt="2023-09-10T20:46:20.203" v="4046" actId="26606"/>
          <ac:spMkLst>
            <pc:docMk/>
            <pc:sldMk cId="1969580778" sldId="272"/>
            <ac:spMk id="37" creationId="{86D3F3B7-282C-4DDC-AD1B-C497F2942BA6}"/>
          </ac:spMkLst>
        </pc:spChg>
        <pc:spChg chg="add del">
          <ac:chgData name="Echterling, Keith (Legal)" userId="44dad3fd-0b78-4579-83f1-132cb67da751" providerId="ADAL" clId="{38757397-D52F-4F9E-B6BE-AAF74DA8B52B}" dt="2023-09-10T20:46:28.263" v="4050" actId="26606"/>
          <ac:spMkLst>
            <pc:docMk/>
            <pc:sldMk cId="1969580778" sldId="272"/>
            <ac:spMk id="39" creationId="{E76BDDC1-3B8A-4ED1-9384-28046DA7DFFF}"/>
          </ac:spMkLst>
        </pc:spChg>
        <pc:spChg chg="add del">
          <ac:chgData name="Echterling, Keith (Legal)" userId="44dad3fd-0b78-4579-83f1-132cb67da751" providerId="ADAL" clId="{38757397-D52F-4F9E-B6BE-AAF74DA8B52B}" dt="2023-09-10T20:46:28.263" v="4050" actId="26606"/>
          <ac:spMkLst>
            <pc:docMk/>
            <pc:sldMk cId="1969580778" sldId="272"/>
            <ac:spMk id="40" creationId="{A4C54E1D-046B-434B-8B3E-C179D9913307}"/>
          </ac:spMkLst>
        </pc:spChg>
        <pc:spChg chg="add del">
          <ac:chgData name="Echterling, Keith (Legal)" userId="44dad3fd-0b78-4579-83f1-132cb67da751" providerId="ADAL" clId="{38757397-D52F-4F9E-B6BE-AAF74DA8B52B}" dt="2023-09-10T20:46:28.263" v="4050" actId="26606"/>
          <ac:spMkLst>
            <pc:docMk/>
            <pc:sldMk cId="1969580778" sldId="272"/>
            <ac:spMk id="41" creationId="{CD62FCDA-81D0-4D28-B17F-CC6E3206841E}"/>
          </ac:spMkLst>
        </pc:spChg>
        <pc:spChg chg="add del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46" creationId="{D6CEF2A9-EF08-4FB3-AFFB-C5F77AB6E028}"/>
          </ac:spMkLst>
        </pc:spChg>
        <pc:spChg chg="add del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48" creationId="{4109C3C2-C0A8-4559-8462-8007573DF44C}"/>
          </ac:spMkLst>
        </pc:spChg>
        <pc:spChg chg="add del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50" creationId="{4C535542-B72A-4DE0-BE5A-5EA00508C77D}"/>
          </ac:spMkLst>
        </pc:spChg>
        <pc:spChg chg="add del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52" creationId="{11DF0705-615B-4CF3-A16F-8C14680D8BA6}"/>
          </ac:spMkLst>
        </pc:spChg>
        <pc:spChg chg="add del">
          <ac:chgData name="Echterling, Keith (Legal)" userId="44dad3fd-0b78-4579-83f1-132cb67da751" providerId="ADAL" clId="{38757397-D52F-4F9E-B6BE-AAF74DA8B52B}" dt="2023-09-10T20:47:02.496" v="4060" actId="26606"/>
          <ac:spMkLst>
            <pc:docMk/>
            <pc:sldMk cId="1969580778" sldId="272"/>
            <ac:spMk id="57" creationId="{B86EAD8C-E6F5-45BA-86CF-3EED09D84756}"/>
          </ac:spMkLst>
        </pc:spChg>
        <pc:spChg chg="ad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61" creationId="{B9C04DC5-313B-4FE4-B868-5672A376419F}"/>
          </ac:spMkLst>
        </pc:spChg>
        <pc:spChg chg="add del">
          <ac:chgData name="Echterling, Keith (Legal)" userId="44dad3fd-0b78-4579-83f1-132cb67da751" providerId="ADAL" clId="{38757397-D52F-4F9E-B6BE-AAF74DA8B52B}" dt="2023-09-10T20:47:01.543" v="4058" actId="26606"/>
          <ac:spMkLst>
            <pc:docMk/>
            <pc:sldMk cId="1969580778" sldId="272"/>
            <ac:spMk id="62" creationId="{2FEA51AE-2D18-46BE-B2CA-B90B13168980}"/>
          </ac:spMkLst>
        </pc:spChg>
        <pc:spChg chg="add del">
          <ac:chgData name="Echterling, Keith (Legal)" userId="44dad3fd-0b78-4579-83f1-132cb67da751" providerId="ADAL" clId="{38757397-D52F-4F9E-B6BE-AAF74DA8B52B}" dt="2023-09-10T20:47:01.543" v="4058" actId="26606"/>
          <ac:spMkLst>
            <pc:docMk/>
            <pc:sldMk cId="1969580778" sldId="272"/>
            <ac:spMk id="64" creationId="{5E6A537E-C106-45AE-9BBB-3CE559441813}"/>
          </ac:spMkLst>
        </pc:spChg>
        <pc:spChg chg="add del">
          <ac:chgData name="Echterling, Keith (Legal)" userId="44dad3fd-0b78-4579-83f1-132cb67da751" providerId="ADAL" clId="{38757397-D52F-4F9E-B6BE-AAF74DA8B52B}" dt="2023-09-10T20:47:01.543" v="4058" actId="26606"/>
          <ac:spMkLst>
            <pc:docMk/>
            <pc:sldMk cId="1969580778" sldId="272"/>
            <ac:spMk id="66" creationId="{F918BA52-E4A7-4EEC-898E-C49023767C63}"/>
          </ac:spMkLst>
        </pc:spChg>
        <pc:spChg chg="ad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67" creationId="{329FDD08-42D8-4AFF-90E5-5DAA5BC4CBD8}"/>
          </ac:spMkLst>
        </pc:spChg>
        <pc:spChg chg="add del">
          <ac:chgData name="Echterling, Keith (Legal)" userId="44dad3fd-0b78-4579-83f1-132cb67da751" providerId="ADAL" clId="{38757397-D52F-4F9E-B6BE-AAF74DA8B52B}" dt="2023-09-10T20:47:01.543" v="4058" actId="26606"/>
          <ac:spMkLst>
            <pc:docMk/>
            <pc:sldMk cId="1969580778" sldId="272"/>
            <ac:spMk id="68" creationId="{86D3F3B7-282C-4DDC-AD1B-C497F2942BA6}"/>
          </ac:spMkLst>
        </pc:spChg>
        <pc:spChg chg="ad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69" creationId="{B87A2B17-D3E0-4B38-823F-45312C0B36E7}"/>
          </ac:spMkLst>
        </pc:spChg>
        <pc:spChg chg="ad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71" creationId="{8592A21B-8E82-4396-A130-C7531DF0A97E}"/>
          </ac:spMkLst>
        </pc:spChg>
        <pc:spChg chg="ad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73" creationId="{ACA9027C-9377-4A86-A639-42BA502ADE1C}"/>
          </ac:spMkLst>
        </pc:spChg>
        <pc:spChg chg="add">
          <ac:chgData name="Echterling, Keith (Legal)" userId="44dad3fd-0b78-4579-83f1-132cb67da751" providerId="ADAL" clId="{38757397-D52F-4F9E-B6BE-AAF74DA8B52B}" dt="2023-09-10T20:47:20.963" v="4069" actId="26606"/>
          <ac:spMkLst>
            <pc:docMk/>
            <pc:sldMk cId="1969580778" sldId="272"/>
            <ac:spMk id="75" creationId="{423EDA5B-B414-4C7C-8CBA-3D9D79973ED0}"/>
          </ac:spMkLst>
        </pc:spChg>
        <pc:picChg chg="add mod ord">
          <ac:chgData name="Echterling, Keith (Legal)" userId="44dad3fd-0b78-4579-83f1-132cb67da751" providerId="ADAL" clId="{38757397-D52F-4F9E-B6BE-AAF74DA8B52B}" dt="2023-09-10T20:47:33.455" v="4071" actId="1076"/>
          <ac:picMkLst>
            <pc:docMk/>
            <pc:sldMk cId="1969580778" sldId="272"/>
            <ac:picMk id="5" creationId="{99856F96-6863-C551-FAED-8C074F709C91}"/>
          </ac:picMkLst>
        </pc:picChg>
        <pc:picChg chg="add">
          <ac:chgData name="Echterling, Keith (Legal)" userId="44dad3fd-0b78-4579-83f1-132cb67da751" providerId="ADAL" clId="{38757397-D52F-4F9E-B6BE-AAF74DA8B52B}" dt="2023-09-10T20:47:20.963" v="4069" actId="26606"/>
          <ac:picMkLst>
            <pc:docMk/>
            <pc:sldMk cId="1969580778" sldId="272"/>
            <ac:picMk id="54" creationId="{7594FC8B-8CD2-407F-94F1-9C71F5AEC2B6}"/>
          </ac:picMkLst>
        </pc:picChg>
        <pc:picChg chg="add">
          <ac:chgData name="Echterling, Keith (Legal)" userId="44dad3fd-0b78-4579-83f1-132cb67da751" providerId="ADAL" clId="{38757397-D52F-4F9E-B6BE-AAF74DA8B52B}" dt="2023-09-10T20:47:20.963" v="4069" actId="26606"/>
          <ac:picMkLst>
            <pc:docMk/>
            <pc:sldMk cId="1969580778" sldId="272"/>
            <ac:picMk id="59" creationId="{DBABC971-8D40-4A4F-AC60-28B9172789B9}"/>
          </ac:picMkLst>
        </pc:picChg>
        <pc:picChg chg="add">
          <ac:chgData name="Echterling, Keith (Legal)" userId="44dad3fd-0b78-4579-83f1-132cb67da751" providerId="ADAL" clId="{38757397-D52F-4F9E-B6BE-AAF74DA8B52B}" dt="2023-09-10T20:47:20.963" v="4069" actId="26606"/>
          <ac:picMkLst>
            <pc:docMk/>
            <pc:sldMk cId="1969580778" sldId="272"/>
            <ac:picMk id="63" creationId="{791AE23E-90C9-4963-96E2-8DADBFC3BC09}"/>
          </ac:picMkLst>
        </pc:picChg>
        <pc:picChg chg="add">
          <ac:chgData name="Echterling, Keith (Legal)" userId="44dad3fd-0b78-4579-83f1-132cb67da751" providerId="ADAL" clId="{38757397-D52F-4F9E-B6BE-AAF74DA8B52B}" dt="2023-09-10T20:47:20.963" v="4069" actId="26606"/>
          <ac:picMkLst>
            <pc:docMk/>
            <pc:sldMk cId="1969580778" sldId="272"/>
            <ac:picMk id="65" creationId="{C5F93E90-4379-4AAC-B021-E5FA6D974AED}"/>
          </ac:picMkLst>
        </pc:picChg>
      </pc:sldChg>
      <pc:sldChg chg="addSp delSp modSp new mod setBg">
        <pc:chgData name="Echterling, Keith (Legal)" userId="44dad3fd-0b78-4579-83f1-132cb67da751" providerId="ADAL" clId="{38757397-D52F-4F9E-B6BE-AAF74DA8B52B}" dt="2023-09-11T23:29:23.795" v="4596" actId="26606"/>
        <pc:sldMkLst>
          <pc:docMk/>
          <pc:sldMk cId="2495184102" sldId="273"/>
        </pc:sldMkLst>
        <pc:spChg chg="del">
          <ac:chgData name="Echterling, Keith (Legal)" userId="44dad3fd-0b78-4579-83f1-132cb67da751" providerId="ADAL" clId="{38757397-D52F-4F9E-B6BE-AAF74DA8B52B}" dt="2023-09-10T20:55:13.107" v="4073" actId="478"/>
          <ac:spMkLst>
            <pc:docMk/>
            <pc:sldMk cId="2495184102" sldId="273"/>
            <ac:spMk id="2" creationId="{2D6B0453-FAFA-037F-C7D6-DCE3E54DD7E3}"/>
          </ac:spMkLst>
        </pc:spChg>
        <pc:spChg chg="del">
          <ac:chgData name="Echterling, Keith (Legal)" userId="44dad3fd-0b78-4579-83f1-132cb67da751" providerId="ADAL" clId="{38757397-D52F-4F9E-B6BE-AAF74DA8B52B}" dt="2023-09-11T23:28:41.684" v="4592" actId="478"/>
          <ac:spMkLst>
            <pc:docMk/>
            <pc:sldMk cId="2495184102" sldId="273"/>
            <ac:spMk id="3" creationId="{6C3FDCD1-C1F4-A8AE-0E48-1A6BBC934B1B}"/>
          </ac:spMkLst>
        </pc:spChg>
        <pc:spChg chg="add">
          <ac:chgData name="Echterling, Keith (Legal)" userId="44dad3fd-0b78-4579-83f1-132cb67da751" providerId="ADAL" clId="{38757397-D52F-4F9E-B6BE-AAF74DA8B52B}" dt="2023-09-11T23:29:23.795" v="4596" actId="26606"/>
          <ac:spMkLst>
            <pc:docMk/>
            <pc:sldMk cId="2495184102" sldId="273"/>
            <ac:spMk id="11" creationId="{DA1DAC79-DDBA-4382-9D43-6E5F685BE5FB}"/>
          </ac:spMkLst>
        </pc:spChg>
        <pc:spChg chg="add">
          <ac:chgData name="Echterling, Keith (Legal)" userId="44dad3fd-0b78-4579-83f1-132cb67da751" providerId="ADAL" clId="{38757397-D52F-4F9E-B6BE-AAF74DA8B52B}" dt="2023-09-11T23:29:23.795" v="4596" actId="26606"/>
          <ac:spMkLst>
            <pc:docMk/>
            <pc:sldMk cId="2495184102" sldId="273"/>
            <ac:spMk id="17" creationId="{6AACA73D-178F-4CFC-99E3-9F4FCBBDBA83}"/>
          </ac:spMkLst>
        </pc:spChg>
        <pc:picChg chg="add mod">
          <ac:chgData name="Echterling, Keith (Legal)" userId="44dad3fd-0b78-4579-83f1-132cb67da751" providerId="ADAL" clId="{38757397-D52F-4F9E-B6BE-AAF74DA8B52B}" dt="2023-09-11T23:29:23.795" v="4596" actId="26606"/>
          <ac:picMkLst>
            <pc:docMk/>
            <pc:sldMk cId="2495184102" sldId="273"/>
            <ac:picMk id="2" creationId="{6C257297-09CA-C323-2184-8BBC7CB14049}"/>
          </ac:picMkLst>
        </pc:picChg>
        <pc:picChg chg="add">
          <ac:chgData name="Echterling, Keith (Legal)" userId="44dad3fd-0b78-4579-83f1-132cb67da751" providerId="ADAL" clId="{38757397-D52F-4F9E-B6BE-AAF74DA8B52B}" dt="2023-09-11T23:29:23.795" v="4596" actId="26606"/>
          <ac:picMkLst>
            <pc:docMk/>
            <pc:sldMk cId="2495184102" sldId="273"/>
            <ac:picMk id="7" creationId="{5B89E5C5-A037-45B3-9D37-3658914D4799}"/>
          </ac:picMkLst>
        </pc:picChg>
        <pc:picChg chg="add">
          <ac:chgData name="Echterling, Keith (Legal)" userId="44dad3fd-0b78-4579-83f1-132cb67da751" providerId="ADAL" clId="{38757397-D52F-4F9E-B6BE-AAF74DA8B52B}" dt="2023-09-11T23:29:23.795" v="4596" actId="26606"/>
          <ac:picMkLst>
            <pc:docMk/>
            <pc:sldMk cId="2495184102" sldId="273"/>
            <ac:picMk id="9" creationId="{5ACB93B0-521E-443D-9750-AFCFDDB3E801}"/>
          </ac:picMkLst>
        </pc:picChg>
        <pc:picChg chg="add">
          <ac:chgData name="Echterling, Keith (Legal)" userId="44dad3fd-0b78-4579-83f1-132cb67da751" providerId="ADAL" clId="{38757397-D52F-4F9E-B6BE-AAF74DA8B52B}" dt="2023-09-11T23:29:23.795" v="4596" actId="26606"/>
          <ac:picMkLst>
            <pc:docMk/>
            <pc:sldMk cId="2495184102" sldId="273"/>
            <ac:picMk id="13" creationId="{E0880F10-995F-4F01-A83B-7ECDB7BE7905}"/>
          </ac:picMkLst>
        </pc:picChg>
        <pc:picChg chg="add">
          <ac:chgData name="Echterling, Keith (Legal)" userId="44dad3fd-0b78-4579-83f1-132cb67da751" providerId="ADAL" clId="{38757397-D52F-4F9E-B6BE-AAF74DA8B52B}" dt="2023-09-11T23:29:23.795" v="4596" actId="26606"/>
          <ac:picMkLst>
            <pc:docMk/>
            <pc:sldMk cId="2495184102" sldId="273"/>
            <ac:picMk id="15" creationId="{A2D49266-1F08-40F2-B0E1-1D919DCB57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662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1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1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0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2D0352-EE1B-40E6-8A97-EC584F7670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8500-07F0-412B-ACDA-D7CCA6F4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0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chterling@cityoftacoma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ourts.w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ts.wa.g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ts.wa.gov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798E1-0095-E40B-0EB2-84EEBFAC3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Extreme Risk Protection Orders</a:t>
            </a:r>
            <a:br>
              <a:rPr lang="en-US" sz="8000" dirty="0"/>
            </a:br>
            <a:r>
              <a:rPr lang="en-US" sz="8000" dirty="0"/>
              <a:t>[ERPOs]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C1B0A-CBFE-0AE7-FF91-1C7B0A15B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879" y="4771032"/>
            <a:ext cx="10555935" cy="18571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900" dirty="0">
                <a:solidFill>
                  <a:schemeClr val="bg2"/>
                </a:solidFill>
              </a:rPr>
              <a:t>Deputy City Attorney Keith A. Echterling – Prosecutor and TPD Legal Advisor</a:t>
            </a:r>
          </a:p>
          <a:p>
            <a:pPr algn="ctr">
              <a:lnSpc>
                <a:spcPct val="90000"/>
              </a:lnSpc>
            </a:pPr>
            <a:r>
              <a:rPr lang="en-US" sz="1900" dirty="0">
                <a:solidFill>
                  <a:schemeClr val="bg2"/>
                </a:solidFill>
                <a:hlinkClick r:id="rId3"/>
              </a:rPr>
              <a:t>kechterling@cityoftacoma.org</a:t>
            </a:r>
            <a:endParaRPr lang="en-US" sz="1900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900" dirty="0">
                <a:solidFill>
                  <a:schemeClr val="bg2"/>
                </a:solidFill>
              </a:rPr>
              <a:t>(253) 591-5908</a:t>
            </a:r>
          </a:p>
        </p:txBody>
      </p:sp>
    </p:spTree>
    <p:extLst>
      <p:ext uri="{BB962C8B-B14F-4D97-AF65-F5344CB8AC3E}">
        <p14:creationId xmlns:p14="http://schemas.microsoft.com/office/powerpoint/2010/main" val="284946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01E0-3C3E-5F5A-3DC5-DC547479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Burden of Proof and standard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1AF3-4920-80DE-26FD-686F97DF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71001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Petitioner must show by a preponderance of the evidence “that the respondent poses a significant danger of causing personal injury to self or others by having in the respondent’s custody or control, purchasing, possessing, accessing, receiving, or attempting to purchase or receive, a firearm.”</a:t>
            </a:r>
          </a:p>
          <a:p>
            <a:r>
              <a:rPr lang="en-US" sz="2800" dirty="0"/>
              <a:t>RCW 7.105.225(1)(e).  </a:t>
            </a:r>
          </a:p>
        </p:txBody>
      </p:sp>
    </p:spTree>
    <p:extLst>
      <p:ext uri="{BB962C8B-B14F-4D97-AF65-F5344CB8AC3E}">
        <p14:creationId xmlns:p14="http://schemas.microsoft.com/office/powerpoint/2010/main" val="287714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99B4-4F23-F8DF-9CB5-CB276BCF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ERPOs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6DD6-8B29-F522-AF32-818A52CFD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00493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/>
              <a:t>Ct. can issue a temporary ERPO and set a hearing to address ordering a full ERPO.</a:t>
            </a:r>
          </a:p>
          <a:p>
            <a:r>
              <a:rPr lang="en-US" sz="2400" dirty="0"/>
              <a:t>Full ERPO valid for one year, can be extended, and a respondent can move the Ct. to terminate the ERPO one time in every12-month period, including renewals.</a:t>
            </a:r>
          </a:p>
          <a:p>
            <a:r>
              <a:rPr lang="en-US" sz="2400" dirty="0"/>
              <a:t>If respondent meets his/her burden of proof re: termination (i.e., by a preponderance that he/she does NOT pose significant danger of harm to self/others), Ct. must terminate the ERPO.  </a:t>
            </a:r>
          </a:p>
          <a:p>
            <a:r>
              <a:rPr lang="en-US" sz="2400" dirty="0"/>
              <a:t>Both temporary and full ERPOs require surrender of firearms. </a:t>
            </a:r>
          </a:p>
        </p:txBody>
      </p:sp>
    </p:spTree>
    <p:extLst>
      <p:ext uri="{BB962C8B-B14F-4D97-AF65-F5344CB8AC3E}">
        <p14:creationId xmlns:p14="http://schemas.microsoft.com/office/powerpoint/2010/main" val="409064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8A86-264A-8B18-41CB-75CFF31B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Firearm Surrender - ERPOs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303E-8D67-73A9-B405-AF076CD5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27748"/>
            <a:ext cx="9564688" cy="48206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temporary or full ERPOs the court </a:t>
            </a:r>
            <a:r>
              <a:rPr lang="en-US" i="1" u="sng" dirty="0"/>
              <a:t>shall</a:t>
            </a:r>
            <a:r>
              <a:rPr lang="en-US" dirty="0"/>
              <a:t> order surrender of firearms and CPL of respondent.</a:t>
            </a:r>
          </a:p>
          <a:p>
            <a:r>
              <a:rPr lang="en-US" dirty="0"/>
              <a:t>For full orders, require law enforcement to revoke any CPL.</a:t>
            </a:r>
          </a:p>
          <a:p>
            <a:r>
              <a:rPr lang="en-US" dirty="0"/>
              <a:t>For service of ERPOs, LEO shall request surrender of firearms/CPL and conduct any lawful search for firearms.</a:t>
            </a:r>
          </a:p>
          <a:p>
            <a:r>
              <a:rPr lang="en-US" dirty="0"/>
              <a:t>If ERPO is ordered after a hearing, respondent must immediately surrender firearms/CPL on day of hearing to law enforcement – if respondent not present, and personal service by officer is not possible, surrender must occur 24 hours after alternate service.</a:t>
            </a:r>
          </a:p>
          <a:p>
            <a:r>
              <a:rPr lang="en-US" dirty="0"/>
              <a:t>Upon surrender, officer must issue receipt to respondent and file original with court w/in 72 hours after service of the order, keeping a receipt copy for the agency.  </a:t>
            </a:r>
          </a:p>
          <a:p>
            <a:r>
              <a:rPr lang="en-US" dirty="0"/>
              <a:t>3-day compliance review hearing required (but can be waived if compliance w/surrender is shown).</a:t>
            </a:r>
          </a:p>
        </p:txBody>
      </p:sp>
    </p:spTree>
    <p:extLst>
      <p:ext uri="{BB962C8B-B14F-4D97-AF65-F5344CB8AC3E}">
        <p14:creationId xmlns:p14="http://schemas.microsoft.com/office/powerpoint/2010/main" val="362685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rch Warrants: Know Your Rights About Search and Seizure">
            <a:extLst>
              <a:ext uri="{FF2B5EF4-FFF2-40B4-BE49-F238E27FC236}">
                <a16:creationId xmlns:a16="http://schemas.microsoft.com/office/drawing/2014/main" id="{4962392C-91F5-DC4F-9EB6-2F6D75B92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2B594-5EAC-D120-EB4E-4D86AC64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u="sng" dirty="0"/>
              <a:t>Probable Cause – Fail to Surrender?</a:t>
            </a:r>
          </a:p>
        </p:txBody>
      </p:sp>
      <p:sp>
        <p:nvSpPr>
          <p:cNvPr id="1033" name="Rectangle 1030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7D66-A97E-BB24-5683-9A1A33CE0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If Court determines there is PC that respondent has failed to surrender all firearms, Court shall issue warrant to search for and seize any firearms discovered. </a:t>
            </a:r>
          </a:p>
          <a:p>
            <a:r>
              <a:rPr lang="en-US" sz="3200" dirty="0"/>
              <a:t>Non-compliance can = contempt of court + sanctions.</a:t>
            </a:r>
          </a:p>
          <a:p>
            <a:r>
              <a:rPr lang="en-US" sz="3200" dirty="0"/>
              <a:t>Surrender and testimony re: surrender = non-admissible against respondent for certain criminal prosecutions.   </a:t>
            </a:r>
          </a:p>
        </p:txBody>
      </p:sp>
    </p:spTree>
    <p:extLst>
      <p:ext uri="{BB962C8B-B14F-4D97-AF65-F5344CB8AC3E}">
        <p14:creationId xmlns:p14="http://schemas.microsoft.com/office/powerpoint/2010/main" val="21572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A723E-7257-5D1C-8B4C-F18F537D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u="sng" dirty="0"/>
              <a:t>Renewals possible?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03988-7F49-F5E6-EA84-72E50EFB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51" y="2532764"/>
            <a:ext cx="5122606" cy="3658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Ct. must notify petitioner 105 calendar days before order expires.</a:t>
            </a:r>
          </a:p>
          <a:p>
            <a:r>
              <a:rPr lang="en-US" dirty="0">
                <a:solidFill>
                  <a:schemeClr val="bg1"/>
                </a:solidFill>
              </a:rPr>
              <a:t>Petitioner can request a 1-year renewal of the order – Ct. will consider same process/evidence as required for an original full order (unless the motion is uncontested, then Ct. can rely on petitioner’s motion and proffered reason for renewal).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6B8A7-7AAF-1633-A40A-DA15113C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35" y="2532764"/>
            <a:ext cx="6781161" cy="33058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558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3C14-81AC-FF91-7021-76C5C21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/>
              <a:t>Enforcement and Penalties: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A2C02-020B-F668-A56C-7679F6E2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 b="1" u="sng"/>
              <a:t>Gross Misdemeanor (364/$5,000 max):</a:t>
            </a:r>
            <a:r>
              <a:rPr lang="en-US"/>
              <a:t> to file ERPO petition knowing info is materially false OR with intent to harass the respondent. </a:t>
            </a:r>
          </a:p>
          <a:p>
            <a:r>
              <a:rPr lang="en-US" b="1" u="sng"/>
              <a:t>Gross Misdemeanor (364/$5,000 max): </a:t>
            </a:r>
            <a:r>
              <a:rPr lang="en-US"/>
              <a:t> to violate terms of ERPO, knowing such exists, but having, receiving, etc… a firearm.  Additionally, prohibited re: firearm possession, acquisition, etc… for an </a:t>
            </a:r>
            <a:r>
              <a:rPr lang="en-US" i="1"/>
              <a:t>additional</a:t>
            </a:r>
            <a:r>
              <a:rPr lang="en-US"/>
              <a:t> 5 years beyond expiration date of current ERPO.   </a:t>
            </a:r>
          </a:p>
          <a:p>
            <a:r>
              <a:rPr lang="en-US" b="1" u="sng"/>
              <a:t>Class C Felony (5yrs./$10K max): </a:t>
            </a:r>
            <a:r>
              <a:rPr lang="en-US"/>
              <a:t>violation of ERPO w/2 prior ERPO convictions on record.  </a:t>
            </a:r>
            <a:endParaRPr lang="en-US" b="1" u="sng"/>
          </a:p>
          <a:p>
            <a:endParaRPr lang="en-US" dirty="0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C98F9-4C07-4CB2-126F-65E7278F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71" y="697790"/>
            <a:ext cx="3414010" cy="5462417"/>
          </a:xfrm>
          <a:prstGeom prst="rect">
            <a:avLst/>
          </a:prstGeom>
          <a:effectLst/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009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EE4B-4B27-3FEA-EE39-34C1F88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/>
              <a:t>Other authority retained – RCW 7.105.570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D08D-2A34-7736-6083-46660CC2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“This chapter does not affect the ability of a law enforcement officer to remove a firearm or concealed pistol license from any person or to conduct any search and seizure for firearms pursuant to other lawful authority.”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Consent;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Warrant;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Warrant exception such as plain view, exigent circumstances, search incident to arrest, </a:t>
            </a:r>
            <a:r>
              <a:rPr lang="en-US" dirty="0" err="1"/>
              <a:t>etc</a:t>
            </a:r>
            <a:r>
              <a:rPr lang="en-US" dirty="0"/>
              <a:t>….</a:t>
            </a:r>
            <a:endParaRPr lang="en-US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2577E-7072-16E9-8851-3C3CA0C6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14" y="1654024"/>
            <a:ext cx="4733267" cy="3549950"/>
          </a:xfrm>
          <a:prstGeom prst="rect">
            <a:avLst/>
          </a:prstGeom>
          <a:noFill/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843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6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5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D9504-62C2-B4C0-EDB4-AE2E14AE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Legislative Findings – RCW 7.105.900(3)(f)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856F96-6863-C551-FAED-8C074F709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48207" y="21418"/>
            <a:ext cx="10134142" cy="40536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958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57297-09CA-C323-2184-8BBC7CB140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66" b="42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Protection 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712259"/>
            <a:ext cx="5038166" cy="4509247"/>
          </a:xfrm>
        </p:spPr>
        <p:txBody>
          <a:bodyPr>
            <a:normAutofit/>
          </a:bodyPr>
          <a:lstStyle/>
          <a:p>
            <a:r>
              <a:rPr lang="en-US" dirty="0"/>
              <a:t>Civil Protection orders addressed under </a:t>
            </a:r>
            <a:r>
              <a:rPr lang="en-US" dirty="0" err="1"/>
              <a:t>Chp</a:t>
            </a:r>
            <a:r>
              <a:rPr lang="en-US" dirty="0"/>
              <a:t>. 7.105 RCW.</a:t>
            </a:r>
          </a:p>
          <a:p>
            <a:r>
              <a:rPr lang="en-US" dirty="0"/>
              <a:t>Extreme Risk Protection Orders fall into this category.  </a:t>
            </a:r>
          </a:p>
          <a:p>
            <a:r>
              <a:rPr lang="en-US" dirty="0">
                <a:hlinkClick r:id="rId2"/>
              </a:rPr>
              <a:t>www.courts.wa.gov</a:t>
            </a:r>
            <a:r>
              <a:rPr lang="en-US" dirty="0"/>
              <a:t> contains a variety of forms and resources for these (and other) petitions.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84" y="1266420"/>
            <a:ext cx="5411214" cy="51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0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5" y="358424"/>
            <a:ext cx="7869758" cy="606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9153" y="1748118"/>
            <a:ext cx="242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Brochure, pg. 1 from </a:t>
            </a:r>
            <a:r>
              <a:rPr lang="en-US" dirty="0">
                <a:hlinkClick r:id="rId3"/>
              </a:rPr>
              <a:t>www.courts.wa.gov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90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215464"/>
            <a:ext cx="8426823" cy="6515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0895" y="2241176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Brochure, pg. 2 from </a:t>
            </a:r>
            <a:r>
              <a:rPr lang="en-US" dirty="0">
                <a:hlinkClick r:id="rId3"/>
              </a:rPr>
              <a:t>www.courts.wa.gov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33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1E279-7F69-3A21-537B-AC01CB60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Extreme Risk Protection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A6B9-0F74-0996-A9CC-7F2261B1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3" y="1283970"/>
            <a:ext cx="6269434" cy="4470821"/>
          </a:xfrm>
        </p:spPr>
        <p:txBody>
          <a:bodyPr>
            <a:noAutofit/>
          </a:bodyPr>
          <a:lstStyle/>
          <a:p>
            <a:r>
              <a:rPr lang="en-US" dirty="0"/>
              <a:t>Petition for ERPO – RCW 7.105.100(1)(e).</a:t>
            </a:r>
          </a:p>
          <a:p>
            <a:r>
              <a:rPr lang="en-US" dirty="0"/>
              <a:t>“…must allege that the respondent poses a significant danger of causing personal injury to self or others by having in the respondent’s custody or control, purchasing, possessing, accessing, receiving, or attempting to purchase or receive, a firearm.”  </a:t>
            </a:r>
            <a:r>
              <a:rPr lang="en-US" i="1" dirty="0"/>
              <a:t>Id.</a:t>
            </a:r>
            <a:endParaRPr lang="en-US" dirty="0"/>
          </a:p>
          <a:p>
            <a:r>
              <a:rPr lang="en-US" dirty="0"/>
              <a:t>Petition must include facts petitioner can provide about number, types, and locations of firearms. </a:t>
            </a:r>
          </a:p>
          <a:p>
            <a:r>
              <a:rPr lang="en-US" dirty="0"/>
              <a:t>ERPOS can be filed by:</a:t>
            </a:r>
          </a:p>
          <a:p>
            <a:pPr lvl="1"/>
            <a:r>
              <a:rPr lang="en-US" sz="2000" dirty="0"/>
              <a:t>Intimate partner or Family or Household Member of Respondent; OR,</a:t>
            </a:r>
          </a:p>
          <a:p>
            <a:pPr lvl="1"/>
            <a:r>
              <a:rPr lang="en-US" sz="2000" dirty="0"/>
              <a:t>A law enforcement agency. </a:t>
            </a:r>
          </a:p>
        </p:txBody>
      </p:sp>
    </p:spTree>
    <p:extLst>
      <p:ext uri="{BB962C8B-B14F-4D97-AF65-F5344CB8AC3E}">
        <p14:creationId xmlns:p14="http://schemas.microsoft.com/office/powerpoint/2010/main" val="219221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9BD30-4CB1-554E-CED1-AC9ABC9B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900" dirty="0">
                <a:solidFill>
                  <a:srgbClr val="FFFFFF"/>
                </a:solidFill>
              </a:rPr>
              <a:t>“Family or household members” </a:t>
            </a:r>
            <a:br>
              <a:rPr lang="en-US" sz="3900" dirty="0">
                <a:solidFill>
                  <a:srgbClr val="FFFFFF"/>
                </a:solidFill>
              </a:rPr>
            </a:br>
            <a:r>
              <a:rPr lang="en-US" sz="3900" dirty="0">
                <a:solidFill>
                  <a:srgbClr val="FFFFFF"/>
                </a:solidFill>
              </a:rPr>
              <a:t>RCW 7.105.010(13)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CE9C7D0-54B4-D145-2190-B2ECF73C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/>
              <a:t>(a) Persons related by blood, marriage, domestic </a:t>
            </a:r>
            <a:r>
              <a:rPr lang="en-US" err="1"/>
              <a:t>partnerhip</a:t>
            </a:r>
            <a:r>
              <a:rPr lang="en-US"/>
              <a:t>, or adoption;</a:t>
            </a:r>
          </a:p>
          <a:p>
            <a:r>
              <a:rPr lang="en-US"/>
              <a:t>(b) persons who currently or formerly resided together;</a:t>
            </a:r>
          </a:p>
          <a:p>
            <a:r>
              <a:rPr lang="en-US"/>
              <a:t>(c) persons who have a biological or legal parent-child relationship, including stepparents and stepchildren and grandparents and grandchildren, or a parent’s intimate partner and children; and, </a:t>
            </a:r>
          </a:p>
          <a:p>
            <a:r>
              <a:rPr lang="en-US"/>
              <a:t>(d) a person who is acting or has acted as a legal guardian.</a:t>
            </a:r>
          </a:p>
        </p:txBody>
      </p:sp>
    </p:spTree>
    <p:extLst>
      <p:ext uri="{BB962C8B-B14F-4D97-AF65-F5344CB8AC3E}">
        <p14:creationId xmlns:p14="http://schemas.microsoft.com/office/powerpoint/2010/main" val="32788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151D-9796-7056-A3FC-D6DFE409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“Intimate partner” – RCW 7.105.010(2).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E2E9-368D-5C5A-4DBB-CDA7DF6D6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Spouses or domestic partners;</a:t>
            </a:r>
          </a:p>
          <a:p>
            <a:r>
              <a:rPr lang="en-US" dirty="0"/>
              <a:t>(b) former spouses or former domestic partners;</a:t>
            </a:r>
          </a:p>
          <a:p>
            <a:r>
              <a:rPr lang="en-US" dirty="0"/>
              <a:t>(c) persons who have a child in common regardless of whether they have been married or have lived together at any time, unless the child is conceived through sexual assault; or, </a:t>
            </a:r>
          </a:p>
          <a:p>
            <a:r>
              <a:rPr lang="en-US" dirty="0"/>
              <a:t>(d) persons who have or have had a dating relationship where both persons are at least 13 years of age or older.</a:t>
            </a:r>
          </a:p>
        </p:txBody>
      </p:sp>
    </p:spTree>
    <p:extLst>
      <p:ext uri="{BB962C8B-B14F-4D97-AF65-F5344CB8AC3E}">
        <p14:creationId xmlns:p14="http://schemas.microsoft.com/office/powerpoint/2010/main" val="157022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93174-2849-E7F0-2895-D278EFD0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Law Enforcement Petitions?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184D-92F3-E2D2-B811-43E9CE555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LEO must make a good faith effort to notify intimate partner/family or household member/3</a:t>
            </a:r>
            <a:r>
              <a:rPr lang="en-US" baseline="30000" dirty="0"/>
              <a:t>rd</a:t>
            </a:r>
            <a:r>
              <a:rPr lang="en-US" dirty="0"/>
              <a:t> party at risk of violence that LEO is/has petitioning/petitioned for ERPO;</a:t>
            </a:r>
          </a:p>
          <a:p>
            <a:r>
              <a:rPr lang="en-US" dirty="0"/>
              <a:t>Must include referrals to resources, such as behavioral health, DV, and counseling resources.</a:t>
            </a:r>
          </a:p>
          <a:p>
            <a:r>
              <a:rPr lang="en-US" dirty="0"/>
              <a:t>LEO must attest in petition to providing such notice or what steps will be taken for the notice. </a:t>
            </a:r>
          </a:p>
          <a:p>
            <a:r>
              <a:rPr lang="en-US" dirty="0"/>
              <a:t>Courts must allow LEO petitions for temporary ERPOs after-hours.</a:t>
            </a:r>
          </a:p>
          <a:p>
            <a:r>
              <a:rPr lang="en-US" dirty="0"/>
              <a:t>RCW 7.105.110.  </a:t>
            </a:r>
          </a:p>
        </p:txBody>
      </p:sp>
    </p:spTree>
    <p:extLst>
      <p:ext uri="{BB962C8B-B14F-4D97-AF65-F5344CB8AC3E}">
        <p14:creationId xmlns:p14="http://schemas.microsoft.com/office/powerpoint/2010/main" val="337475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0279-B86F-D8D1-7F94-602ACC22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5450"/>
          </a:xfrm>
        </p:spPr>
        <p:txBody>
          <a:bodyPr/>
          <a:lstStyle/>
          <a:p>
            <a:r>
              <a:rPr lang="en-US" dirty="0"/>
              <a:t>ERPO Hearings – RCW 7.105.215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2C10-C542-3A93-4301-2153824B6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588168"/>
            <a:ext cx="9942657" cy="50051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Ct. can hear testimony and ask questions of those involved;</a:t>
            </a:r>
          </a:p>
          <a:p>
            <a:r>
              <a:rPr lang="en-US" dirty="0"/>
              <a:t>Will make sure criminal history of respondent is checked;</a:t>
            </a:r>
          </a:p>
          <a:p>
            <a:r>
              <a:rPr lang="en-US" dirty="0"/>
              <a:t>Ct. can also consider whether ordering a behavioral health eval. for respondent is appropriate.</a:t>
            </a:r>
          </a:p>
          <a:p>
            <a:r>
              <a:rPr lang="en-US" dirty="0"/>
              <a:t>When considering ordering an ERPO, Ct. will consider any relevant evidence, including (but not limited to):</a:t>
            </a:r>
          </a:p>
          <a:p>
            <a:pPr lvl="1"/>
            <a:r>
              <a:rPr lang="en-US" dirty="0"/>
              <a:t>Recent acts/threats of violence [with or w/out firearm] and history of use of force;</a:t>
            </a:r>
          </a:p>
          <a:p>
            <a:pPr lvl="1"/>
            <a:r>
              <a:rPr lang="en-US" dirty="0"/>
              <a:t>Pattern of acts/threats of violence w/in past 12 months;</a:t>
            </a:r>
          </a:p>
          <a:p>
            <a:pPr lvl="1"/>
            <a:r>
              <a:rPr lang="en-US" dirty="0"/>
              <a:t>Behaviors presenting imminent threat of harm to self/others;</a:t>
            </a:r>
          </a:p>
          <a:p>
            <a:pPr lvl="1"/>
            <a:r>
              <a:rPr lang="en-US" dirty="0"/>
              <a:t>Any protection or NCO viols. by respondent?</a:t>
            </a:r>
          </a:p>
          <a:p>
            <a:pPr lvl="1"/>
            <a:r>
              <a:rPr lang="en-US" dirty="0"/>
              <a:t>Any ERPO viols.?  And any prior </a:t>
            </a:r>
            <a:r>
              <a:rPr lang="en-US" i="1" dirty="0"/>
              <a:t>arrest</a:t>
            </a:r>
            <a:r>
              <a:rPr lang="en-US" dirty="0"/>
              <a:t> for felony or violent crime;</a:t>
            </a:r>
          </a:p>
          <a:p>
            <a:pPr lvl="1"/>
            <a:r>
              <a:rPr lang="en-US" dirty="0"/>
              <a:t>DV or Hate Crime convictions of respondent?</a:t>
            </a:r>
          </a:p>
          <a:p>
            <a:pPr lvl="1"/>
            <a:r>
              <a:rPr lang="en-US" dirty="0"/>
              <a:t>Ownership/access to firearms or intent to possess firearms and unlawful use of same, including recency of acquisition;</a:t>
            </a:r>
          </a:p>
          <a:p>
            <a:pPr lvl="1"/>
            <a:r>
              <a:rPr lang="en-US" dirty="0"/>
              <a:t>Corroborated evidence of alcohol/drug abuse.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06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520</TotalTime>
  <Words>1243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Extreme Risk Protection Orders [ERPOs] </vt:lpstr>
      <vt:lpstr>Protection Orders?</vt:lpstr>
      <vt:lpstr>PowerPoint Presentation</vt:lpstr>
      <vt:lpstr>PowerPoint Presentation</vt:lpstr>
      <vt:lpstr>Extreme Risk Protection Order</vt:lpstr>
      <vt:lpstr>“Family or household members”  RCW 7.105.010(13)</vt:lpstr>
      <vt:lpstr>“Intimate partner” – RCW 7.105.010(2).</vt:lpstr>
      <vt:lpstr>Law Enforcement Petitions?</vt:lpstr>
      <vt:lpstr>ERPO Hearings – RCW 7.105.215</vt:lpstr>
      <vt:lpstr>Burden of Proof and standard  </vt:lpstr>
      <vt:lpstr>ERPOs</vt:lpstr>
      <vt:lpstr>Firearm Surrender - ERPOs</vt:lpstr>
      <vt:lpstr>Probable Cause – Fail to Surrender?</vt:lpstr>
      <vt:lpstr>Renewals possible?</vt:lpstr>
      <vt:lpstr>Enforcement and Penalties:</vt:lpstr>
      <vt:lpstr>Other authority retained – RCW 7.105.570  </vt:lpstr>
      <vt:lpstr>Legislative Findings – RCW 7.105.900(3)(f)</vt:lpstr>
      <vt:lpstr>PowerPoint Presentation</vt:lpstr>
    </vt:vector>
  </TitlesOfParts>
  <Company>City of Tacoma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Risk Protection Orders</dc:title>
  <dc:creator>Echterling, Keith (Legal)</dc:creator>
  <cp:lastModifiedBy>Echterling, Keith (Legal)</cp:lastModifiedBy>
  <cp:revision>4</cp:revision>
  <dcterms:created xsi:type="dcterms:W3CDTF">2023-09-07T20:09:28Z</dcterms:created>
  <dcterms:modified xsi:type="dcterms:W3CDTF">2023-09-11T23:29:27Z</dcterms:modified>
</cp:coreProperties>
</file>